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/>
    <p:restoredTop sz="95846"/>
  </p:normalViewPr>
  <p:slideViewPr>
    <p:cSldViewPr snapToGrid="0" snapToObjects="1">
      <p:cViewPr varScale="1">
        <p:scale>
          <a:sx n="99" d="100"/>
          <a:sy n="99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660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59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936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19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949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839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134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35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74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89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16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98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25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60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34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17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D55F4-1E06-1C4F-A1C5-BEF0CF64C248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A19F95-0414-954E-A378-8745D96955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1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jp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Kaiju971/PROJET-NIVEAU-II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https//github.com/Kaiju971" TargetMode="Externa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62191" y="250279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CREATION SITE WEB E.KEA</a:t>
            </a:r>
            <a:br>
              <a:rPr lang="fr-FR" dirty="0" smtClean="0"/>
            </a:br>
            <a:r>
              <a:rPr lang="fr-FR" dirty="0" smtClean="0"/>
              <a:t>TINA &amp; XAVIER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9156879" y="6362164"/>
            <a:ext cx="2923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/>
              <a:t>SOUTENANCE DU 14 JUIN 2023</a:t>
            </a:r>
            <a:endParaRPr lang="fr-FR" sz="12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4" y="4308616"/>
            <a:ext cx="3657958" cy="243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8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48734" y="1442434"/>
            <a:ext cx="7766936" cy="4823569"/>
          </a:xfrm>
        </p:spPr>
        <p:txBody>
          <a:bodyPr>
            <a:normAutofit fontScale="90000"/>
          </a:bodyPr>
          <a:lstStyle/>
          <a:p>
            <a:pPr algn="l"/>
            <a:r>
              <a:rPr lang="fr-FR" sz="2700" dirty="0" smtClean="0"/>
              <a:t>I-Création </a:t>
            </a:r>
            <a:r>
              <a:rPr lang="fr-FR" sz="2700" dirty="0"/>
              <a:t>de </a:t>
            </a:r>
            <a:r>
              <a:rPr lang="fr-FR" sz="2700" dirty="0" smtClean="0"/>
              <a:t>table</a:t>
            </a:r>
            <a:br>
              <a:rPr lang="fr-FR" sz="2700" dirty="0" smtClean="0"/>
            </a:br>
            <a:r>
              <a:rPr lang="fr-FR" sz="2700" dirty="0"/>
              <a:t/>
            </a:r>
            <a:br>
              <a:rPr lang="fr-FR" sz="2700" dirty="0"/>
            </a:br>
            <a:r>
              <a:rPr lang="fr-FR" sz="2700" dirty="0" smtClean="0"/>
              <a:t>II-Création </a:t>
            </a:r>
            <a:r>
              <a:rPr lang="fr-FR" sz="2700" dirty="0"/>
              <a:t>d'un pop up en </a:t>
            </a:r>
            <a:r>
              <a:rPr lang="fr-FR" sz="2700" dirty="0" smtClean="0"/>
              <a:t>JavaScript</a:t>
            </a:r>
            <a:br>
              <a:rPr lang="fr-FR" sz="2700" dirty="0" smtClean="0"/>
            </a:br>
            <a:r>
              <a:rPr lang="fr-FR" sz="2700" dirty="0"/>
              <a:t/>
            </a:r>
            <a:br>
              <a:rPr lang="fr-FR" sz="2700" dirty="0"/>
            </a:br>
            <a:r>
              <a:rPr lang="fr-FR" sz="2700" dirty="0" smtClean="0"/>
              <a:t>III-</a:t>
            </a:r>
            <a:r>
              <a:rPr lang="en-GB" sz="2700" dirty="0" smtClean="0"/>
              <a:t>Sliders</a:t>
            </a:r>
            <a:r>
              <a:rPr lang="fr-FR" sz="2700" dirty="0" smtClean="0"/>
              <a:t> </a:t>
            </a:r>
            <a:r>
              <a:rPr lang="fr-FR" sz="2700" dirty="0"/>
              <a:t>en </a:t>
            </a:r>
            <a:r>
              <a:rPr lang="fr-FR" sz="2700" dirty="0" smtClean="0"/>
              <a:t>JavaScript</a:t>
            </a:r>
            <a:br>
              <a:rPr lang="fr-FR" sz="2700" dirty="0" smtClean="0"/>
            </a:br>
            <a:r>
              <a:rPr lang="fr-FR" sz="2700" dirty="0"/>
              <a:t/>
            </a:r>
            <a:br>
              <a:rPr lang="fr-FR" sz="2700" dirty="0"/>
            </a:br>
            <a:r>
              <a:rPr lang="fr-FR" sz="2700" dirty="0" smtClean="0"/>
              <a:t>IV-Filtres </a:t>
            </a:r>
            <a:r>
              <a:rPr lang="fr-FR" sz="2700" dirty="0"/>
              <a:t>des produits en </a:t>
            </a:r>
            <a:r>
              <a:rPr lang="fr-FR" sz="2700" dirty="0" smtClean="0"/>
              <a:t>JavaScript</a:t>
            </a:r>
            <a:br>
              <a:rPr lang="fr-FR" sz="2700" dirty="0" smtClean="0"/>
            </a:br>
            <a:r>
              <a:rPr lang="fr-FR" sz="2700" dirty="0"/>
              <a:t/>
            </a:r>
            <a:br>
              <a:rPr lang="fr-FR" sz="2700" dirty="0"/>
            </a:br>
            <a:r>
              <a:rPr lang="fr-FR" sz="2700" dirty="0" smtClean="0"/>
              <a:t>V-Menu </a:t>
            </a:r>
            <a:r>
              <a:rPr lang="fr-FR" sz="2700" dirty="0"/>
              <a:t>hamburger en JavaScript </a:t>
            </a:r>
            <a:r>
              <a:rPr lang="fr-FR" dirty="0"/>
              <a:t/>
            </a:r>
            <a:br>
              <a:rPr lang="fr-FR" dirty="0"/>
            </a:br>
            <a:r>
              <a:rPr lang="fr-FR" sz="2700" dirty="0" smtClean="0"/>
              <a:t/>
            </a:r>
            <a:br>
              <a:rPr lang="fr-FR" sz="2700" dirty="0" smtClean="0"/>
            </a:br>
            <a:r>
              <a:rPr lang="fr-FR" sz="2700" dirty="0" smtClean="0"/>
              <a:t>VI-Commit</a:t>
            </a:r>
            <a:br>
              <a:rPr lang="fr-FR" sz="2700" dirty="0" smtClean="0"/>
            </a:br>
            <a:r>
              <a:rPr lang="fr-FR" sz="2700" dirty="0"/>
              <a:t/>
            </a:r>
            <a:br>
              <a:rPr lang="fr-FR" sz="2700" dirty="0"/>
            </a:br>
            <a:r>
              <a:rPr lang="fr-FR" sz="2700" dirty="0" smtClean="0"/>
              <a:t>VII-Remerciements</a:t>
            </a:r>
            <a:endParaRPr lang="fr-FR" sz="2700" dirty="0"/>
          </a:p>
        </p:txBody>
      </p:sp>
      <p:sp>
        <p:nvSpPr>
          <p:cNvPr id="4" name="ZoneTexte 3"/>
          <p:cNvSpPr txBox="1"/>
          <p:nvPr/>
        </p:nvSpPr>
        <p:spPr>
          <a:xfrm>
            <a:off x="1648734" y="373487"/>
            <a:ext cx="7766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accent1"/>
                </a:solidFill>
                <a:latin typeface="+mj-lt"/>
              </a:rPr>
              <a:t>SOMMAIRE</a:t>
            </a:r>
            <a:endParaRPr lang="fr-FR" sz="32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4"/>
            <a:ext cx="4146997" cy="14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884349"/>
          </a:xfrm>
        </p:spPr>
        <p:txBody>
          <a:bodyPr/>
          <a:lstStyle/>
          <a:p>
            <a:r>
              <a:rPr lang="fr-FR" dirty="0" smtClean="0"/>
              <a:t>Création </a:t>
            </a:r>
            <a:r>
              <a:rPr lang="fr-FR" dirty="0"/>
              <a:t>de </a:t>
            </a:r>
            <a:r>
              <a:rPr lang="fr-FR" dirty="0" smtClean="0"/>
              <a:t>table 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7335" y="1815920"/>
            <a:ext cx="8596668" cy="2009105"/>
          </a:xfrm>
        </p:spPr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Dans ce code JS nous avons appelé la fonction tableau, afin que les images soient intégrées à l’intérieur de notre tableau.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3359596"/>
            <a:ext cx="8596668" cy="7874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638208" y="6488668"/>
            <a:ext cx="5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&lt;I&gt;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5008"/>
            <a:ext cx="2550017" cy="177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6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819955"/>
          </a:xfrm>
        </p:spPr>
        <p:txBody>
          <a:bodyPr>
            <a:normAutofit fontScale="90000"/>
          </a:bodyPr>
          <a:lstStyle/>
          <a:p>
            <a:r>
              <a:rPr lang="fr-FR" dirty="0"/>
              <a:t>Création d'un </a:t>
            </a:r>
            <a:r>
              <a:rPr lang="fr-FR" sz="4900" dirty="0"/>
              <a:t>pop</a:t>
            </a:r>
            <a:r>
              <a:rPr lang="fr-FR" dirty="0"/>
              <a:t> up en JavaScript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7335" y="2859111"/>
            <a:ext cx="8596668" cy="669701"/>
          </a:xfrm>
        </p:spPr>
        <p:txBody>
          <a:bodyPr/>
          <a:lstStyle/>
          <a:p>
            <a:r>
              <a:rPr lang="fr-FR" dirty="0" smtClean="0">
                <a:solidFill>
                  <a:schemeClr val="accent2"/>
                </a:solidFill>
              </a:rPr>
              <a:t>Ici nous avons décidé de rajouter un message alerte afin que l’utilisateur soit informé que le message est parti ou non.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3528812"/>
            <a:ext cx="8596668" cy="889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612451" y="6391973"/>
            <a:ext cx="57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&lt;II&gt;</a:t>
            </a:r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585" y="0"/>
            <a:ext cx="2074899" cy="10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4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781318"/>
          </a:xfrm>
        </p:spPr>
        <p:txBody>
          <a:bodyPr/>
          <a:lstStyle/>
          <a:p>
            <a:r>
              <a:rPr lang="en-GB" dirty="0" smtClean="0"/>
              <a:t>Sliders</a:t>
            </a:r>
            <a:r>
              <a:rPr lang="fr-FR" dirty="0" smtClean="0"/>
              <a:t> </a:t>
            </a:r>
            <a:r>
              <a:rPr lang="fr-FR" dirty="0"/>
              <a:t>en </a:t>
            </a:r>
            <a:r>
              <a:rPr lang="fr-FR" dirty="0" smtClean="0"/>
              <a:t>JavaScript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7335" y="1584101"/>
            <a:ext cx="8596668" cy="4457261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-Contrôle </a:t>
            </a:r>
            <a:r>
              <a:rPr lang="fr-FR" dirty="0">
                <a:solidFill>
                  <a:schemeClr val="accent2"/>
                </a:solidFill>
              </a:rPr>
              <a:t>la diapositive actuelle et réinitialise l’intervalle si </a:t>
            </a:r>
            <a:r>
              <a:rPr lang="fr-FR" dirty="0" smtClean="0">
                <a:solidFill>
                  <a:schemeClr val="accent2"/>
                </a:solidFill>
              </a:rPr>
              <a:t>nécessaire,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-Temps d’intervalle entre chaque diapositive et défilement automatique.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419714"/>
            <a:ext cx="8596668" cy="362164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522298" y="6488668"/>
            <a:ext cx="66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&lt;III&gt;</a:t>
            </a:r>
            <a:endParaRPr lang="fr-FR"/>
          </a:p>
        </p:txBody>
      </p:sp>
      <p:pic>
        <p:nvPicPr>
          <p:cNvPr id="9" name="Image Slider html and css With Auto play 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4056" y="0"/>
            <a:ext cx="3587944" cy="14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9004" y="609600"/>
            <a:ext cx="7809842" cy="588135"/>
          </a:xfrm>
        </p:spPr>
        <p:txBody>
          <a:bodyPr>
            <a:normAutofit fontScale="90000"/>
          </a:bodyPr>
          <a:lstStyle/>
          <a:p>
            <a:r>
              <a:rPr lang="fr-FR"/>
              <a:t>Filtres des produits en JavaScript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863803" y="1390918"/>
            <a:ext cx="5410200" cy="50800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03" y="1390918"/>
            <a:ext cx="5410200" cy="5080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85611" y="3330753"/>
            <a:ext cx="307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Ici, nous avons </a:t>
            </a:r>
            <a:r>
              <a:rPr lang="fr-FR" dirty="0" smtClean="0">
                <a:solidFill>
                  <a:schemeClr val="accent2"/>
                </a:solidFill>
              </a:rPr>
              <a:t>intégré un filtre qui comporte tous les produits en </a:t>
            </a:r>
            <a:r>
              <a:rPr lang="fr-FR" dirty="0">
                <a:solidFill>
                  <a:schemeClr val="accent2"/>
                </a:solidFill>
              </a:rPr>
              <a:t>« </a:t>
            </a:r>
            <a:r>
              <a:rPr lang="en-GB" dirty="0" smtClean="0">
                <a:solidFill>
                  <a:schemeClr val="accent2"/>
                </a:solidFill>
              </a:rPr>
              <a:t>dropdown</a:t>
            </a:r>
            <a:r>
              <a:rPr lang="fr-FR" dirty="0">
                <a:solidFill>
                  <a:schemeClr val="accent2"/>
                </a:solidFill>
              </a:rPr>
              <a:t> </a:t>
            </a:r>
            <a:r>
              <a:rPr lang="fr-FR" dirty="0" smtClean="0">
                <a:solidFill>
                  <a:schemeClr val="accent2"/>
                </a:solidFill>
              </a:rPr>
              <a:t>».  </a:t>
            </a:r>
            <a:endParaRPr lang="fr-FR" dirty="0">
              <a:solidFill>
                <a:schemeClr val="accent2"/>
              </a:solidFill>
            </a:endParaRPr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643857" y="6470918"/>
            <a:ext cx="708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&lt;IV&gt;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" y="5620913"/>
            <a:ext cx="2472744" cy="119773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" y="1197735"/>
            <a:ext cx="2275804" cy="21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691166"/>
          </a:xfrm>
        </p:spPr>
        <p:txBody>
          <a:bodyPr>
            <a:normAutofit fontScale="90000"/>
          </a:bodyPr>
          <a:lstStyle/>
          <a:p>
            <a:r>
              <a:rPr lang="fr-FR"/>
              <a:t>Menu hamburger en JavaScript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7335" y="1315530"/>
            <a:ext cx="8596668" cy="463515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Pour commencer cette étape nous avons commencer à coder sur notre Index JS et nous avons appelé la fonction </a:t>
            </a:r>
            <a:r>
              <a:rPr lang="fr-FR" dirty="0" err="1" smtClean="0">
                <a:solidFill>
                  <a:schemeClr val="accent2"/>
                </a:solidFill>
              </a:rPr>
              <a:t>openNav</a:t>
            </a:r>
            <a:r>
              <a:rPr lang="fr-FR" dirty="0" smtClean="0">
                <a:solidFill>
                  <a:schemeClr val="accent2"/>
                </a:solidFill>
              </a:rPr>
              <a:t> pour </a:t>
            </a:r>
            <a:r>
              <a:rPr lang="fr-FR" dirty="0" err="1" smtClean="0">
                <a:solidFill>
                  <a:schemeClr val="accent2"/>
                </a:solidFill>
              </a:rPr>
              <a:t>ue</a:t>
            </a:r>
            <a:r>
              <a:rPr lang="fr-FR" dirty="0" smtClean="0">
                <a:solidFill>
                  <a:schemeClr val="accent2"/>
                </a:solidFill>
              </a:rPr>
              <a:t> notre </a:t>
            </a:r>
            <a:r>
              <a:rPr lang="fr-FR" dirty="0" err="1" smtClean="0">
                <a:solidFill>
                  <a:schemeClr val="accent2"/>
                </a:solidFill>
              </a:rPr>
              <a:t>navbar</a:t>
            </a:r>
            <a:r>
              <a:rPr lang="fr-FR" dirty="0" smtClean="0">
                <a:solidFill>
                  <a:schemeClr val="accent2"/>
                </a:solidFill>
              </a:rPr>
              <a:t> apparaisse.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837586"/>
            <a:ext cx="6350000" cy="18669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77335" y="3704486"/>
            <a:ext cx="85966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accent2"/>
                </a:solidFill>
              </a:rPr>
              <a:t>Nous avons créé un header et un </a:t>
            </a:r>
            <a:r>
              <a:rPr lang="fr-FR" sz="1600" dirty="0" err="1" smtClean="0">
                <a:solidFill>
                  <a:schemeClr val="accent2"/>
                </a:solidFill>
              </a:rPr>
              <a:t>footer</a:t>
            </a:r>
            <a:r>
              <a:rPr lang="fr-FR" sz="1600" dirty="0" smtClean="0">
                <a:solidFill>
                  <a:schemeClr val="accent2"/>
                </a:solidFill>
              </a:rPr>
              <a:t> afin de ne pas répéter ces actions sur toutes les pages html.</a:t>
            </a:r>
          </a:p>
          <a:p>
            <a:endParaRPr lang="fr-FR" sz="1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03" y="4256690"/>
            <a:ext cx="6350000" cy="9250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4256690"/>
            <a:ext cx="2246668" cy="92503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5852195"/>
            <a:ext cx="6057900" cy="2794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43122" y="5445261"/>
            <a:ext cx="877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Un exemple du header sur page html.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668260" y="6488668"/>
            <a:ext cx="76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&lt;V&gt;</a:t>
            </a:r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0" y="-12879"/>
            <a:ext cx="12166242" cy="721217"/>
          </a:xfrm>
          <a:prstGeom prst="rect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39" y="5787630"/>
            <a:ext cx="1429554" cy="103059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8" y="132562"/>
            <a:ext cx="431265" cy="3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5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056846" y="476518"/>
            <a:ext cx="2150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accent2"/>
                </a:solidFill>
              </a:rPr>
              <a:t>Commit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442434" y="2015400"/>
            <a:ext cx="3052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Nous avons réalisé régulièrement des commit afin de synchroniser nos données pour une meilleure optimisation, mais également pour sauvegarder nos codes et les centraliser sur GitHub.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Pour ce faire nous avons utilisé le terminal de </a:t>
            </a:r>
            <a:r>
              <a:rPr lang="en-GB" dirty="0" err="1" smtClean="0">
                <a:solidFill>
                  <a:schemeClr val="accent2"/>
                </a:solidFill>
              </a:rPr>
              <a:t>VSCode</a:t>
            </a:r>
            <a:r>
              <a:rPr lang="en-GB" dirty="0" smtClean="0">
                <a:solidFill>
                  <a:schemeClr val="accent2"/>
                </a:solidFill>
              </a:rPr>
              <a:t> </a:t>
            </a:r>
            <a:r>
              <a:rPr lang="fr-FR" u="sng" dirty="0" smtClean="0">
                <a:solidFill>
                  <a:schemeClr val="accent2"/>
                </a:solidFill>
              </a:rPr>
              <a:t>(voir ci-joint) </a:t>
            </a:r>
            <a:r>
              <a:rPr lang="fr-FR" dirty="0" smtClean="0">
                <a:solidFill>
                  <a:schemeClr val="accent2"/>
                </a:solidFill>
              </a:rPr>
              <a:t>et sur le site </a:t>
            </a:r>
            <a:r>
              <a:rPr lang="fr-FR" dirty="0" smtClean="0">
                <a:solidFill>
                  <a:schemeClr val="accent2"/>
                </a:solidFill>
                <a:hlinkClick r:id="rId2"/>
              </a:rPr>
              <a:t>GitHub</a:t>
            </a:r>
            <a:r>
              <a:rPr lang="fr-FR" dirty="0" smtClean="0">
                <a:solidFill>
                  <a:schemeClr val="accent2"/>
                </a:solidFill>
              </a:rPr>
              <a:t>.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27" y="1867149"/>
            <a:ext cx="4971245" cy="35484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1548057" y="6488668"/>
            <a:ext cx="64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&lt;VI&gt;</a:t>
            </a: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5" y="103031"/>
            <a:ext cx="1564593" cy="10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9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2185" y="1751684"/>
            <a:ext cx="8596668" cy="2595460"/>
          </a:xfrm>
        </p:spPr>
        <p:txBody>
          <a:bodyPr/>
          <a:lstStyle/>
          <a:p>
            <a:pPr algn="ctr"/>
            <a:r>
              <a:rPr lang="fr-FR" cap="all" dirty="0" smtClean="0">
                <a:hlinkClick r:id="rId2"/>
              </a:rPr>
              <a:t>Nous vous remercions de nous avoir écouté</a:t>
            </a:r>
            <a:endParaRPr lang="fr-FR" cap="all" dirty="0"/>
          </a:p>
        </p:txBody>
      </p:sp>
      <p:sp>
        <p:nvSpPr>
          <p:cNvPr id="4" name="ZoneTexte 3"/>
          <p:cNvSpPr txBox="1"/>
          <p:nvPr/>
        </p:nvSpPr>
        <p:spPr>
          <a:xfrm>
            <a:off x="11487955" y="6488668"/>
            <a:ext cx="7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&lt;VII&gt;</a:t>
            </a: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18" y="4785090"/>
            <a:ext cx="5924282" cy="17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77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352</TotalTime>
  <Words>248</Words>
  <Application>Microsoft Macintosh PowerPoint</Application>
  <PresentationFormat>Grand écran</PresentationFormat>
  <Paragraphs>37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Trebuchet MS</vt:lpstr>
      <vt:lpstr>Wingdings 3</vt:lpstr>
      <vt:lpstr>Arial</vt:lpstr>
      <vt:lpstr>Facette</vt:lpstr>
      <vt:lpstr>CREATION SITE WEB E.KEA TINA &amp; XAVIER</vt:lpstr>
      <vt:lpstr>I-Création de table  II-Création d'un pop up en JavaScript  III-Sliders en JavaScript  IV-Filtres des produits en JavaScript  V-Menu hamburger en JavaScript   VI-Commit  VII-Remerciements</vt:lpstr>
      <vt:lpstr>Création de table :</vt:lpstr>
      <vt:lpstr>Création d'un pop up en JavaScript</vt:lpstr>
      <vt:lpstr>Sliders en JavaScript</vt:lpstr>
      <vt:lpstr>Filtres des produits en JavaScript</vt:lpstr>
      <vt:lpstr>Menu hamburger en JavaScript</vt:lpstr>
      <vt:lpstr>Présentation PowerPoint</vt:lpstr>
      <vt:lpstr>Nous vous remercions de nous avoir écouté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 XAVIER</dc:creator>
  <cp:lastModifiedBy>xavier XAVIER</cp:lastModifiedBy>
  <cp:revision>25</cp:revision>
  <dcterms:created xsi:type="dcterms:W3CDTF">2023-06-11T16:36:12Z</dcterms:created>
  <dcterms:modified xsi:type="dcterms:W3CDTF">2023-06-13T13:17:42Z</dcterms:modified>
</cp:coreProperties>
</file>